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1" r:id="rId36"/>
    <p:sldId id="317" r:id="rId37"/>
    <p:sldId id="264" r:id="rId38"/>
    <p:sldId id="278" r:id="rId39"/>
    <p:sldId id="258" r:id="rId40"/>
    <p:sldId id="318" r:id="rId41"/>
    <p:sldId id="315" r:id="rId42"/>
    <p:sldId id="262" r:id="rId43"/>
    <p:sldId id="263" r:id="rId44"/>
    <p:sldId id="275" r:id="rId45"/>
    <p:sldId id="279" r:id="rId46"/>
  </p:sldIdLst>
  <p:sldSz cx="9144000" cy="5143500" type="screen16x9"/>
  <p:notesSz cx="6858000" cy="9144000"/>
  <p:embeddedFontLst>
    <p:embeddedFont>
      <p:font typeface="Lexend" pitchFamily="2" charset="-94"/>
      <p:regular r:id="rId48"/>
      <p:bold r:id="rId49"/>
    </p:embeddedFont>
    <p:embeddedFont>
      <p:font typeface="Poppins" panose="00000500000000000000" pitchFamily="2" charset="-94"/>
      <p:regular r:id="rId50"/>
      <p:bold r:id="rId51"/>
      <p:italic r:id="rId52"/>
      <p:boldItalic r:id="rId53"/>
    </p:embeddedFont>
    <p:embeddedFont>
      <p:font typeface="Poppins Medium" panose="00000600000000000000" pitchFamily="2" charset="-9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43" d="100"/>
          <a:sy n="143" d="100"/>
        </p:scale>
        <p:origin x="126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 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08044-9C42-EC1D-B009-7922D858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360218"/>
            <a:ext cx="4423064" cy="4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500191"/>
            <a:ext cx="8410500" cy="326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823275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823275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104262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8614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621851" y="296163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125719" y="314630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%50-60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60790" y="36002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%25-30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68800" y="443330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45375" cy="18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communication-&gt;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 &amp;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9" y="2794439"/>
            <a:ext cx="3700862" cy="2079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949" y="1390523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66" y="823274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A9A59-74A1-4EB9-C912-F7037550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8" y="344631"/>
            <a:ext cx="4454237" cy="44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1637</Words>
  <Application>Microsoft Office PowerPoint</Application>
  <PresentationFormat>On-screen Show (16:9)</PresentationFormat>
  <Paragraphs>321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Poppins Medium</vt:lpstr>
      <vt:lpstr>Lexend</vt:lpstr>
      <vt:lpstr>Poppins</vt:lpstr>
      <vt:lpstr>Courier New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200</cp:revision>
  <dcterms:modified xsi:type="dcterms:W3CDTF">2024-10-06T11:24:13Z</dcterms:modified>
</cp:coreProperties>
</file>